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04D"/>
    <a:srgbClr val="E7BCBB"/>
    <a:srgbClr val="3799C0"/>
    <a:srgbClr val="D17899"/>
    <a:srgbClr val="F8F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ACC3-5ED8-4F64-871D-9284AE2A59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6C7302-47CD-4902-BBDB-DD96C5C63A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1E68C3-ABF5-4B3A-ADA0-4E61F7A42BA0}"/>
              </a:ext>
            </a:extLst>
          </p:cNvPr>
          <p:cNvSpPr>
            <a:spLocks noGrp="1"/>
          </p:cNvSpPr>
          <p:nvPr>
            <p:ph type="dt" sz="half" idx="10"/>
          </p:nvPr>
        </p:nvSpPr>
        <p:spPr/>
        <p:txBody>
          <a:bodyPr/>
          <a:lstStyle/>
          <a:p>
            <a:fld id="{5F13DC17-0EC6-4939-BC9A-66285CCE4A9B}" type="datetimeFigureOut">
              <a:rPr lang="en-US" smtClean="0"/>
              <a:t>5/18/2021</a:t>
            </a:fld>
            <a:endParaRPr lang="en-US"/>
          </a:p>
        </p:txBody>
      </p:sp>
      <p:sp>
        <p:nvSpPr>
          <p:cNvPr id="5" name="Footer Placeholder 4">
            <a:extLst>
              <a:ext uri="{FF2B5EF4-FFF2-40B4-BE49-F238E27FC236}">
                <a16:creationId xmlns:a16="http://schemas.microsoft.com/office/drawing/2014/main" id="{04D3BF40-473B-4E28-8DA3-4E18E4752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37BBE9-EA27-40F1-B6EF-73E31B1EB16B}"/>
              </a:ext>
            </a:extLst>
          </p:cNvPr>
          <p:cNvSpPr>
            <a:spLocks noGrp="1"/>
          </p:cNvSpPr>
          <p:nvPr>
            <p:ph type="sldNum" sz="quarter" idx="12"/>
          </p:nvPr>
        </p:nvSpPr>
        <p:spPr/>
        <p:txBody>
          <a:bodyPr/>
          <a:lstStyle/>
          <a:p>
            <a:fld id="{21D7F3FD-906A-475D-B7C1-6A4A9E6CB3E4}" type="slidenum">
              <a:rPr lang="en-US" smtClean="0"/>
              <a:t>‹#›</a:t>
            </a:fld>
            <a:endParaRPr lang="en-US"/>
          </a:p>
        </p:txBody>
      </p:sp>
    </p:spTree>
    <p:extLst>
      <p:ext uri="{BB962C8B-B14F-4D97-AF65-F5344CB8AC3E}">
        <p14:creationId xmlns:p14="http://schemas.microsoft.com/office/powerpoint/2010/main" val="78275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590DE-A663-4AD5-9FD2-6DDC1B831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34AAC0-3233-497D-AB7E-4B42460731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2881C-D992-45D8-8FC8-826E04B66958}"/>
              </a:ext>
            </a:extLst>
          </p:cNvPr>
          <p:cNvSpPr>
            <a:spLocks noGrp="1"/>
          </p:cNvSpPr>
          <p:nvPr>
            <p:ph type="dt" sz="half" idx="10"/>
          </p:nvPr>
        </p:nvSpPr>
        <p:spPr/>
        <p:txBody>
          <a:bodyPr/>
          <a:lstStyle/>
          <a:p>
            <a:fld id="{5F13DC17-0EC6-4939-BC9A-66285CCE4A9B}" type="datetimeFigureOut">
              <a:rPr lang="en-US" smtClean="0"/>
              <a:t>5/18/2021</a:t>
            </a:fld>
            <a:endParaRPr lang="en-US"/>
          </a:p>
        </p:txBody>
      </p:sp>
      <p:sp>
        <p:nvSpPr>
          <p:cNvPr id="5" name="Footer Placeholder 4">
            <a:extLst>
              <a:ext uri="{FF2B5EF4-FFF2-40B4-BE49-F238E27FC236}">
                <a16:creationId xmlns:a16="http://schemas.microsoft.com/office/drawing/2014/main" id="{81D4385D-44A7-4BA7-9F72-2822989A7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94C65-BE8D-42D4-BFC6-341A4F26EA90}"/>
              </a:ext>
            </a:extLst>
          </p:cNvPr>
          <p:cNvSpPr>
            <a:spLocks noGrp="1"/>
          </p:cNvSpPr>
          <p:nvPr>
            <p:ph type="sldNum" sz="quarter" idx="12"/>
          </p:nvPr>
        </p:nvSpPr>
        <p:spPr/>
        <p:txBody>
          <a:bodyPr/>
          <a:lstStyle/>
          <a:p>
            <a:fld id="{21D7F3FD-906A-475D-B7C1-6A4A9E6CB3E4}" type="slidenum">
              <a:rPr lang="en-US" smtClean="0"/>
              <a:t>‹#›</a:t>
            </a:fld>
            <a:endParaRPr lang="en-US"/>
          </a:p>
        </p:txBody>
      </p:sp>
    </p:spTree>
    <p:extLst>
      <p:ext uri="{BB962C8B-B14F-4D97-AF65-F5344CB8AC3E}">
        <p14:creationId xmlns:p14="http://schemas.microsoft.com/office/powerpoint/2010/main" val="3047304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25409D-A7CD-4617-8810-E1A1877CA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A62381-6A7E-4D23-842F-8F2B626910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0D284-799C-49F2-9FA1-C6662C56BCEB}"/>
              </a:ext>
            </a:extLst>
          </p:cNvPr>
          <p:cNvSpPr>
            <a:spLocks noGrp="1"/>
          </p:cNvSpPr>
          <p:nvPr>
            <p:ph type="dt" sz="half" idx="10"/>
          </p:nvPr>
        </p:nvSpPr>
        <p:spPr/>
        <p:txBody>
          <a:bodyPr/>
          <a:lstStyle/>
          <a:p>
            <a:fld id="{5F13DC17-0EC6-4939-BC9A-66285CCE4A9B}" type="datetimeFigureOut">
              <a:rPr lang="en-US" smtClean="0"/>
              <a:t>5/18/2021</a:t>
            </a:fld>
            <a:endParaRPr lang="en-US"/>
          </a:p>
        </p:txBody>
      </p:sp>
      <p:sp>
        <p:nvSpPr>
          <p:cNvPr id="5" name="Footer Placeholder 4">
            <a:extLst>
              <a:ext uri="{FF2B5EF4-FFF2-40B4-BE49-F238E27FC236}">
                <a16:creationId xmlns:a16="http://schemas.microsoft.com/office/drawing/2014/main" id="{05F58078-954C-4911-9736-4A16E479A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A9E2D-A6D9-407A-8700-7A51E92F8F39}"/>
              </a:ext>
            </a:extLst>
          </p:cNvPr>
          <p:cNvSpPr>
            <a:spLocks noGrp="1"/>
          </p:cNvSpPr>
          <p:nvPr>
            <p:ph type="sldNum" sz="quarter" idx="12"/>
          </p:nvPr>
        </p:nvSpPr>
        <p:spPr/>
        <p:txBody>
          <a:bodyPr/>
          <a:lstStyle/>
          <a:p>
            <a:fld id="{21D7F3FD-906A-475D-B7C1-6A4A9E6CB3E4}" type="slidenum">
              <a:rPr lang="en-US" smtClean="0"/>
              <a:t>‹#›</a:t>
            </a:fld>
            <a:endParaRPr lang="en-US"/>
          </a:p>
        </p:txBody>
      </p:sp>
    </p:spTree>
    <p:extLst>
      <p:ext uri="{BB962C8B-B14F-4D97-AF65-F5344CB8AC3E}">
        <p14:creationId xmlns:p14="http://schemas.microsoft.com/office/powerpoint/2010/main" val="101420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F5BD-000E-442B-9F3D-E68E1A004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01B5B-155D-4FCF-91F7-5DF7A9D266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FCE66-0C26-41BA-9B32-A2500653FC3A}"/>
              </a:ext>
            </a:extLst>
          </p:cNvPr>
          <p:cNvSpPr>
            <a:spLocks noGrp="1"/>
          </p:cNvSpPr>
          <p:nvPr>
            <p:ph type="dt" sz="half" idx="10"/>
          </p:nvPr>
        </p:nvSpPr>
        <p:spPr/>
        <p:txBody>
          <a:bodyPr/>
          <a:lstStyle/>
          <a:p>
            <a:fld id="{5F13DC17-0EC6-4939-BC9A-66285CCE4A9B}" type="datetimeFigureOut">
              <a:rPr lang="en-US" smtClean="0"/>
              <a:t>5/18/2021</a:t>
            </a:fld>
            <a:endParaRPr lang="en-US"/>
          </a:p>
        </p:txBody>
      </p:sp>
      <p:sp>
        <p:nvSpPr>
          <p:cNvPr id="5" name="Footer Placeholder 4">
            <a:extLst>
              <a:ext uri="{FF2B5EF4-FFF2-40B4-BE49-F238E27FC236}">
                <a16:creationId xmlns:a16="http://schemas.microsoft.com/office/drawing/2014/main" id="{64FF3747-293D-4A13-8DEE-AD5254F5D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D6BE3-B4C4-410F-A27A-C25E3DB2F448}"/>
              </a:ext>
            </a:extLst>
          </p:cNvPr>
          <p:cNvSpPr>
            <a:spLocks noGrp="1"/>
          </p:cNvSpPr>
          <p:nvPr>
            <p:ph type="sldNum" sz="quarter" idx="12"/>
          </p:nvPr>
        </p:nvSpPr>
        <p:spPr/>
        <p:txBody>
          <a:bodyPr/>
          <a:lstStyle/>
          <a:p>
            <a:fld id="{21D7F3FD-906A-475D-B7C1-6A4A9E6CB3E4}" type="slidenum">
              <a:rPr lang="en-US" smtClean="0"/>
              <a:t>‹#›</a:t>
            </a:fld>
            <a:endParaRPr lang="en-US"/>
          </a:p>
        </p:txBody>
      </p:sp>
    </p:spTree>
    <p:extLst>
      <p:ext uri="{BB962C8B-B14F-4D97-AF65-F5344CB8AC3E}">
        <p14:creationId xmlns:p14="http://schemas.microsoft.com/office/powerpoint/2010/main" val="331507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10D7-08A0-41F5-833F-C2D15BE6F6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2CCD87-408D-46D0-A059-0F9C45BCDA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CA15EC-8861-4B75-BAF9-06BE64D2FF6E}"/>
              </a:ext>
            </a:extLst>
          </p:cNvPr>
          <p:cNvSpPr>
            <a:spLocks noGrp="1"/>
          </p:cNvSpPr>
          <p:nvPr>
            <p:ph type="dt" sz="half" idx="10"/>
          </p:nvPr>
        </p:nvSpPr>
        <p:spPr/>
        <p:txBody>
          <a:bodyPr/>
          <a:lstStyle/>
          <a:p>
            <a:fld id="{5F13DC17-0EC6-4939-BC9A-66285CCE4A9B}" type="datetimeFigureOut">
              <a:rPr lang="en-US" smtClean="0"/>
              <a:t>5/18/2021</a:t>
            </a:fld>
            <a:endParaRPr lang="en-US"/>
          </a:p>
        </p:txBody>
      </p:sp>
      <p:sp>
        <p:nvSpPr>
          <p:cNvPr id="5" name="Footer Placeholder 4">
            <a:extLst>
              <a:ext uri="{FF2B5EF4-FFF2-40B4-BE49-F238E27FC236}">
                <a16:creationId xmlns:a16="http://schemas.microsoft.com/office/drawing/2014/main" id="{56DB2366-119C-41B9-BED1-F3F62D0F7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83204-BFC1-48D8-BBBB-F69CA6E7B358}"/>
              </a:ext>
            </a:extLst>
          </p:cNvPr>
          <p:cNvSpPr>
            <a:spLocks noGrp="1"/>
          </p:cNvSpPr>
          <p:nvPr>
            <p:ph type="sldNum" sz="quarter" idx="12"/>
          </p:nvPr>
        </p:nvSpPr>
        <p:spPr/>
        <p:txBody>
          <a:bodyPr/>
          <a:lstStyle/>
          <a:p>
            <a:fld id="{21D7F3FD-906A-475D-B7C1-6A4A9E6CB3E4}" type="slidenum">
              <a:rPr lang="en-US" smtClean="0"/>
              <a:t>‹#›</a:t>
            </a:fld>
            <a:endParaRPr lang="en-US"/>
          </a:p>
        </p:txBody>
      </p:sp>
    </p:spTree>
    <p:extLst>
      <p:ext uri="{BB962C8B-B14F-4D97-AF65-F5344CB8AC3E}">
        <p14:creationId xmlns:p14="http://schemas.microsoft.com/office/powerpoint/2010/main" val="313896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1B8F-6E28-466E-BEBA-EAC38E3241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A07BD-FF88-4C71-B4D5-44076235B6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A21F79-4739-4405-8A88-747F6325D7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462FCA-5E78-4146-BA63-FA78717E907D}"/>
              </a:ext>
            </a:extLst>
          </p:cNvPr>
          <p:cNvSpPr>
            <a:spLocks noGrp="1"/>
          </p:cNvSpPr>
          <p:nvPr>
            <p:ph type="dt" sz="half" idx="10"/>
          </p:nvPr>
        </p:nvSpPr>
        <p:spPr/>
        <p:txBody>
          <a:bodyPr/>
          <a:lstStyle/>
          <a:p>
            <a:fld id="{5F13DC17-0EC6-4939-BC9A-66285CCE4A9B}" type="datetimeFigureOut">
              <a:rPr lang="en-US" smtClean="0"/>
              <a:t>5/18/2021</a:t>
            </a:fld>
            <a:endParaRPr lang="en-US"/>
          </a:p>
        </p:txBody>
      </p:sp>
      <p:sp>
        <p:nvSpPr>
          <p:cNvPr id="6" name="Footer Placeholder 5">
            <a:extLst>
              <a:ext uri="{FF2B5EF4-FFF2-40B4-BE49-F238E27FC236}">
                <a16:creationId xmlns:a16="http://schemas.microsoft.com/office/drawing/2014/main" id="{5E908A15-A6DA-45D8-9A59-CB68BBE2F3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DC144-D53D-459E-BED9-FD710EF0938F}"/>
              </a:ext>
            </a:extLst>
          </p:cNvPr>
          <p:cNvSpPr>
            <a:spLocks noGrp="1"/>
          </p:cNvSpPr>
          <p:nvPr>
            <p:ph type="sldNum" sz="quarter" idx="12"/>
          </p:nvPr>
        </p:nvSpPr>
        <p:spPr/>
        <p:txBody>
          <a:bodyPr/>
          <a:lstStyle/>
          <a:p>
            <a:fld id="{21D7F3FD-906A-475D-B7C1-6A4A9E6CB3E4}" type="slidenum">
              <a:rPr lang="en-US" smtClean="0"/>
              <a:t>‹#›</a:t>
            </a:fld>
            <a:endParaRPr lang="en-US"/>
          </a:p>
        </p:txBody>
      </p:sp>
    </p:spTree>
    <p:extLst>
      <p:ext uri="{BB962C8B-B14F-4D97-AF65-F5344CB8AC3E}">
        <p14:creationId xmlns:p14="http://schemas.microsoft.com/office/powerpoint/2010/main" val="65706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6C28-0A15-4C2A-9A5A-B83A76692C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B0805E-5F03-428C-A96E-1EA00E0647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F30C95-1811-4BFC-A567-B2756C237F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B94106-BE88-4111-B3FD-FE96C927A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C4246E-8168-47C2-94D7-24843DA3B4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73E3B0-4E6B-4E6F-9307-FF87C3F3C7BE}"/>
              </a:ext>
            </a:extLst>
          </p:cNvPr>
          <p:cNvSpPr>
            <a:spLocks noGrp="1"/>
          </p:cNvSpPr>
          <p:nvPr>
            <p:ph type="dt" sz="half" idx="10"/>
          </p:nvPr>
        </p:nvSpPr>
        <p:spPr/>
        <p:txBody>
          <a:bodyPr/>
          <a:lstStyle/>
          <a:p>
            <a:fld id="{5F13DC17-0EC6-4939-BC9A-66285CCE4A9B}" type="datetimeFigureOut">
              <a:rPr lang="en-US" smtClean="0"/>
              <a:t>5/18/2021</a:t>
            </a:fld>
            <a:endParaRPr lang="en-US"/>
          </a:p>
        </p:txBody>
      </p:sp>
      <p:sp>
        <p:nvSpPr>
          <p:cNvPr id="8" name="Footer Placeholder 7">
            <a:extLst>
              <a:ext uri="{FF2B5EF4-FFF2-40B4-BE49-F238E27FC236}">
                <a16:creationId xmlns:a16="http://schemas.microsoft.com/office/drawing/2014/main" id="{46DC587A-20DC-4E40-B858-FF578A2EB8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DF0BBF-D16B-47F2-9EF7-39ED905788F0}"/>
              </a:ext>
            </a:extLst>
          </p:cNvPr>
          <p:cNvSpPr>
            <a:spLocks noGrp="1"/>
          </p:cNvSpPr>
          <p:nvPr>
            <p:ph type="sldNum" sz="quarter" idx="12"/>
          </p:nvPr>
        </p:nvSpPr>
        <p:spPr/>
        <p:txBody>
          <a:bodyPr/>
          <a:lstStyle/>
          <a:p>
            <a:fld id="{21D7F3FD-906A-475D-B7C1-6A4A9E6CB3E4}" type="slidenum">
              <a:rPr lang="en-US" smtClean="0"/>
              <a:t>‹#›</a:t>
            </a:fld>
            <a:endParaRPr lang="en-US"/>
          </a:p>
        </p:txBody>
      </p:sp>
    </p:spTree>
    <p:extLst>
      <p:ext uri="{BB962C8B-B14F-4D97-AF65-F5344CB8AC3E}">
        <p14:creationId xmlns:p14="http://schemas.microsoft.com/office/powerpoint/2010/main" val="359098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4AD2-2FC9-49CD-B1D0-F1AF2945D1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67C8C5-7C5E-44DD-BB2D-EDDDD0E07D7A}"/>
              </a:ext>
            </a:extLst>
          </p:cNvPr>
          <p:cNvSpPr>
            <a:spLocks noGrp="1"/>
          </p:cNvSpPr>
          <p:nvPr>
            <p:ph type="dt" sz="half" idx="10"/>
          </p:nvPr>
        </p:nvSpPr>
        <p:spPr/>
        <p:txBody>
          <a:bodyPr/>
          <a:lstStyle/>
          <a:p>
            <a:fld id="{5F13DC17-0EC6-4939-BC9A-66285CCE4A9B}" type="datetimeFigureOut">
              <a:rPr lang="en-US" smtClean="0"/>
              <a:t>5/18/2021</a:t>
            </a:fld>
            <a:endParaRPr lang="en-US"/>
          </a:p>
        </p:txBody>
      </p:sp>
      <p:sp>
        <p:nvSpPr>
          <p:cNvPr id="4" name="Footer Placeholder 3">
            <a:extLst>
              <a:ext uri="{FF2B5EF4-FFF2-40B4-BE49-F238E27FC236}">
                <a16:creationId xmlns:a16="http://schemas.microsoft.com/office/drawing/2014/main" id="{3A72323F-068F-40D5-BF4C-5E1EE1DBC7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944D99-90D0-4345-BADE-804AAF24F1D4}"/>
              </a:ext>
            </a:extLst>
          </p:cNvPr>
          <p:cNvSpPr>
            <a:spLocks noGrp="1"/>
          </p:cNvSpPr>
          <p:nvPr>
            <p:ph type="sldNum" sz="quarter" idx="12"/>
          </p:nvPr>
        </p:nvSpPr>
        <p:spPr/>
        <p:txBody>
          <a:bodyPr/>
          <a:lstStyle/>
          <a:p>
            <a:fld id="{21D7F3FD-906A-475D-B7C1-6A4A9E6CB3E4}" type="slidenum">
              <a:rPr lang="en-US" smtClean="0"/>
              <a:t>‹#›</a:t>
            </a:fld>
            <a:endParaRPr lang="en-US"/>
          </a:p>
        </p:txBody>
      </p:sp>
    </p:spTree>
    <p:extLst>
      <p:ext uri="{BB962C8B-B14F-4D97-AF65-F5344CB8AC3E}">
        <p14:creationId xmlns:p14="http://schemas.microsoft.com/office/powerpoint/2010/main" val="282498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3AFF9-2ED5-4804-92E2-0DA25C933E60}"/>
              </a:ext>
            </a:extLst>
          </p:cNvPr>
          <p:cNvSpPr>
            <a:spLocks noGrp="1"/>
          </p:cNvSpPr>
          <p:nvPr>
            <p:ph type="dt" sz="half" idx="10"/>
          </p:nvPr>
        </p:nvSpPr>
        <p:spPr/>
        <p:txBody>
          <a:bodyPr/>
          <a:lstStyle/>
          <a:p>
            <a:fld id="{5F13DC17-0EC6-4939-BC9A-66285CCE4A9B}" type="datetimeFigureOut">
              <a:rPr lang="en-US" smtClean="0"/>
              <a:t>5/18/2021</a:t>
            </a:fld>
            <a:endParaRPr lang="en-US"/>
          </a:p>
        </p:txBody>
      </p:sp>
      <p:sp>
        <p:nvSpPr>
          <p:cNvPr id="3" name="Footer Placeholder 2">
            <a:extLst>
              <a:ext uri="{FF2B5EF4-FFF2-40B4-BE49-F238E27FC236}">
                <a16:creationId xmlns:a16="http://schemas.microsoft.com/office/drawing/2014/main" id="{479EE0E0-9F25-4C3B-9366-74CD02AFAA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E30736-E050-4907-8A6B-D0386ADC8D90}"/>
              </a:ext>
            </a:extLst>
          </p:cNvPr>
          <p:cNvSpPr>
            <a:spLocks noGrp="1"/>
          </p:cNvSpPr>
          <p:nvPr>
            <p:ph type="sldNum" sz="quarter" idx="12"/>
          </p:nvPr>
        </p:nvSpPr>
        <p:spPr/>
        <p:txBody>
          <a:bodyPr/>
          <a:lstStyle/>
          <a:p>
            <a:fld id="{21D7F3FD-906A-475D-B7C1-6A4A9E6CB3E4}" type="slidenum">
              <a:rPr lang="en-US" smtClean="0"/>
              <a:t>‹#›</a:t>
            </a:fld>
            <a:endParaRPr lang="en-US"/>
          </a:p>
        </p:txBody>
      </p:sp>
    </p:spTree>
    <p:extLst>
      <p:ext uri="{BB962C8B-B14F-4D97-AF65-F5344CB8AC3E}">
        <p14:creationId xmlns:p14="http://schemas.microsoft.com/office/powerpoint/2010/main" val="255603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078F-11E0-4823-89F3-738DEF4D06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82CC9E-80C7-4676-A751-236C97A73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7C01E4-5ECB-4E46-8500-D035AF59A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B77114-D3CF-41BA-BD8D-9F7EB8FD05EA}"/>
              </a:ext>
            </a:extLst>
          </p:cNvPr>
          <p:cNvSpPr>
            <a:spLocks noGrp="1"/>
          </p:cNvSpPr>
          <p:nvPr>
            <p:ph type="dt" sz="half" idx="10"/>
          </p:nvPr>
        </p:nvSpPr>
        <p:spPr/>
        <p:txBody>
          <a:bodyPr/>
          <a:lstStyle/>
          <a:p>
            <a:fld id="{5F13DC17-0EC6-4939-BC9A-66285CCE4A9B}" type="datetimeFigureOut">
              <a:rPr lang="en-US" smtClean="0"/>
              <a:t>5/18/2021</a:t>
            </a:fld>
            <a:endParaRPr lang="en-US"/>
          </a:p>
        </p:txBody>
      </p:sp>
      <p:sp>
        <p:nvSpPr>
          <p:cNvPr id="6" name="Footer Placeholder 5">
            <a:extLst>
              <a:ext uri="{FF2B5EF4-FFF2-40B4-BE49-F238E27FC236}">
                <a16:creationId xmlns:a16="http://schemas.microsoft.com/office/drawing/2014/main" id="{CAAC8FAA-79C2-4F2D-AA69-B76CDBFB5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5A3A3D-A063-49C0-AE15-70437B40B435}"/>
              </a:ext>
            </a:extLst>
          </p:cNvPr>
          <p:cNvSpPr>
            <a:spLocks noGrp="1"/>
          </p:cNvSpPr>
          <p:nvPr>
            <p:ph type="sldNum" sz="quarter" idx="12"/>
          </p:nvPr>
        </p:nvSpPr>
        <p:spPr/>
        <p:txBody>
          <a:bodyPr/>
          <a:lstStyle/>
          <a:p>
            <a:fld id="{21D7F3FD-906A-475D-B7C1-6A4A9E6CB3E4}" type="slidenum">
              <a:rPr lang="en-US" smtClean="0"/>
              <a:t>‹#›</a:t>
            </a:fld>
            <a:endParaRPr lang="en-US"/>
          </a:p>
        </p:txBody>
      </p:sp>
    </p:spTree>
    <p:extLst>
      <p:ext uri="{BB962C8B-B14F-4D97-AF65-F5344CB8AC3E}">
        <p14:creationId xmlns:p14="http://schemas.microsoft.com/office/powerpoint/2010/main" val="334879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244E-44CC-458A-AD1F-F952EA923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E1A171-2064-4FCB-9E3A-0D92932057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F589BE-4FF8-4998-8695-3A4220C45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A98576-581F-4797-B737-04CC7CF4CF16}"/>
              </a:ext>
            </a:extLst>
          </p:cNvPr>
          <p:cNvSpPr>
            <a:spLocks noGrp="1"/>
          </p:cNvSpPr>
          <p:nvPr>
            <p:ph type="dt" sz="half" idx="10"/>
          </p:nvPr>
        </p:nvSpPr>
        <p:spPr/>
        <p:txBody>
          <a:bodyPr/>
          <a:lstStyle/>
          <a:p>
            <a:fld id="{5F13DC17-0EC6-4939-BC9A-66285CCE4A9B}" type="datetimeFigureOut">
              <a:rPr lang="en-US" smtClean="0"/>
              <a:t>5/18/2021</a:t>
            </a:fld>
            <a:endParaRPr lang="en-US"/>
          </a:p>
        </p:txBody>
      </p:sp>
      <p:sp>
        <p:nvSpPr>
          <p:cNvPr id="6" name="Footer Placeholder 5">
            <a:extLst>
              <a:ext uri="{FF2B5EF4-FFF2-40B4-BE49-F238E27FC236}">
                <a16:creationId xmlns:a16="http://schemas.microsoft.com/office/drawing/2014/main" id="{83E0F29F-6ACC-444A-9E54-DFDA6713A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4F19E-EEE9-47C3-9598-55ED36CB6E2D}"/>
              </a:ext>
            </a:extLst>
          </p:cNvPr>
          <p:cNvSpPr>
            <a:spLocks noGrp="1"/>
          </p:cNvSpPr>
          <p:nvPr>
            <p:ph type="sldNum" sz="quarter" idx="12"/>
          </p:nvPr>
        </p:nvSpPr>
        <p:spPr/>
        <p:txBody>
          <a:bodyPr/>
          <a:lstStyle/>
          <a:p>
            <a:fld id="{21D7F3FD-906A-475D-B7C1-6A4A9E6CB3E4}" type="slidenum">
              <a:rPr lang="en-US" smtClean="0"/>
              <a:t>‹#›</a:t>
            </a:fld>
            <a:endParaRPr lang="en-US"/>
          </a:p>
        </p:txBody>
      </p:sp>
    </p:spTree>
    <p:extLst>
      <p:ext uri="{BB962C8B-B14F-4D97-AF65-F5344CB8AC3E}">
        <p14:creationId xmlns:p14="http://schemas.microsoft.com/office/powerpoint/2010/main" val="963914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E215E6-6B2B-4B49-85B7-0301F3A498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EBEBD3-F8F4-4A3E-AE4D-AE0C38714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6FEF4-2528-4B6E-A27C-D7C50B43C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3DC17-0EC6-4939-BC9A-66285CCE4A9B}" type="datetimeFigureOut">
              <a:rPr lang="en-US" smtClean="0"/>
              <a:t>5/18/2021</a:t>
            </a:fld>
            <a:endParaRPr lang="en-US"/>
          </a:p>
        </p:txBody>
      </p:sp>
      <p:sp>
        <p:nvSpPr>
          <p:cNvPr id="5" name="Footer Placeholder 4">
            <a:extLst>
              <a:ext uri="{FF2B5EF4-FFF2-40B4-BE49-F238E27FC236}">
                <a16:creationId xmlns:a16="http://schemas.microsoft.com/office/drawing/2014/main" id="{84D8D8A0-E352-48CD-AEC7-CEFA5FB82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D95FAB-9250-406D-8C90-EDA3AD5B3A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7F3FD-906A-475D-B7C1-6A4A9E6CB3E4}" type="slidenum">
              <a:rPr lang="en-US" smtClean="0"/>
              <a:t>‹#›</a:t>
            </a:fld>
            <a:endParaRPr lang="en-US"/>
          </a:p>
        </p:txBody>
      </p:sp>
    </p:spTree>
    <p:extLst>
      <p:ext uri="{BB962C8B-B14F-4D97-AF65-F5344CB8AC3E}">
        <p14:creationId xmlns:p14="http://schemas.microsoft.com/office/powerpoint/2010/main" val="1706744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6000"/>
          </a:schemeClr>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holding a baby&#10;&#10;Description automatically generated with low confidence">
            <a:extLst>
              <a:ext uri="{FF2B5EF4-FFF2-40B4-BE49-F238E27FC236}">
                <a16:creationId xmlns:a16="http://schemas.microsoft.com/office/drawing/2014/main" id="{572A7712-C23A-4708-AA43-78E2625EB41A}"/>
              </a:ext>
            </a:extLst>
          </p:cNvPr>
          <p:cNvPicPr>
            <a:picLocks noChangeAspect="1"/>
          </p:cNvPicPr>
          <p:nvPr/>
        </p:nvPicPr>
        <p:blipFill rotWithShape="1">
          <a:blip r:embed="rId2"/>
          <a:srcRect l="4318" r="3993"/>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10" name="Picture 9">
            <a:extLst>
              <a:ext uri="{FF2B5EF4-FFF2-40B4-BE49-F238E27FC236}">
                <a16:creationId xmlns:a16="http://schemas.microsoft.com/office/drawing/2014/main" id="{81032345-4607-43C0-9D00-BCDB74C855B5}"/>
              </a:ext>
            </a:extLst>
          </p:cNvPr>
          <p:cNvPicPr>
            <a:picLocks noChangeAspect="1"/>
          </p:cNvPicPr>
          <p:nvPr/>
        </p:nvPicPr>
        <p:blipFill rotWithShape="1">
          <a:blip r:embed="rId3"/>
          <a:srcRect l="5205" r="12455"/>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4" name="Picture 3" descr="A person holding a child&#10;&#10;Description automatically generated with low confidence">
            <a:extLst>
              <a:ext uri="{FF2B5EF4-FFF2-40B4-BE49-F238E27FC236}">
                <a16:creationId xmlns:a16="http://schemas.microsoft.com/office/drawing/2014/main" id="{0BD546CC-A098-4063-ADEB-FFA1871C2C60}"/>
              </a:ext>
            </a:extLst>
          </p:cNvPr>
          <p:cNvPicPr>
            <a:picLocks noChangeAspect="1"/>
          </p:cNvPicPr>
          <p:nvPr/>
        </p:nvPicPr>
        <p:blipFill rotWithShape="1">
          <a:blip r:embed="rId4"/>
          <a:srcRect t="11401" r="-3" b="2506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31" name="Freeform: Shape 30">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2">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1E5C8D3-70A6-4FB0-A9C2-AAD6E099A5F0}"/>
              </a:ext>
            </a:extLst>
          </p:cNvPr>
          <p:cNvSpPr txBox="1"/>
          <p:nvPr/>
        </p:nvSpPr>
        <p:spPr>
          <a:xfrm rot="10800000" flipV="1">
            <a:off x="10315398" y="0"/>
            <a:ext cx="1876602" cy="2156936"/>
          </a:xfrm>
          <a:prstGeom prst="foldedCorner">
            <a:avLst>
              <a:gd name="adj" fmla="val 23953"/>
            </a:avLst>
          </a:prstGeom>
          <a:solidFill>
            <a:schemeClr val="bg1"/>
          </a:solidFill>
        </p:spPr>
        <p:txBody>
          <a:bodyPr wrap="square" rtlCol="0">
            <a:spAutoFit/>
          </a:bodyPr>
          <a:lstStyle/>
          <a:p>
            <a:pPr algn="ctr">
              <a:spcAft>
                <a:spcPts val="600"/>
              </a:spcAft>
            </a:pPr>
            <a:endParaRPr lang="en-US" sz="1600" b="1" dirty="0">
              <a:solidFill>
                <a:schemeClr val="tx1">
                  <a:lumMod val="95000"/>
                  <a:lumOff val="5000"/>
                </a:schemeClr>
              </a:solidFill>
            </a:endParaRPr>
          </a:p>
          <a:p>
            <a:pPr algn="ctr">
              <a:spcAft>
                <a:spcPts val="600"/>
              </a:spcAft>
            </a:pPr>
            <a:r>
              <a:rPr lang="en-US" sz="1600" b="1" dirty="0">
                <a:solidFill>
                  <a:srgbClr val="C0504D"/>
                </a:solidFill>
              </a:rPr>
              <a:t>“Bear Hugs”</a:t>
            </a:r>
          </a:p>
          <a:p>
            <a:pPr algn="ctr">
              <a:spcAft>
                <a:spcPts val="600"/>
              </a:spcAft>
            </a:pPr>
            <a:r>
              <a:rPr lang="en-US" sz="1600" b="1" dirty="0">
                <a:solidFill>
                  <a:schemeClr val="tx1">
                    <a:lumMod val="95000"/>
                    <a:lumOff val="5000"/>
                  </a:schemeClr>
                </a:solidFill>
              </a:rPr>
              <a:t>Therapeutic Holds &amp; tips for vaccinating Older Children</a:t>
            </a:r>
          </a:p>
        </p:txBody>
      </p:sp>
      <p:sp>
        <p:nvSpPr>
          <p:cNvPr id="6" name="TextBox 5">
            <a:extLst>
              <a:ext uri="{FF2B5EF4-FFF2-40B4-BE49-F238E27FC236}">
                <a16:creationId xmlns:a16="http://schemas.microsoft.com/office/drawing/2014/main" id="{6C2CBA7C-4E49-4864-BCF9-65A6DA74A011}"/>
              </a:ext>
            </a:extLst>
          </p:cNvPr>
          <p:cNvSpPr txBox="1"/>
          <p:nvPr/>
        </p:nvSpPr>
        <p:spPr>
          <a:xfrm>
            <a:off x="3458510" y="6378192"/>
            <a:ext cx="1813786" cy="369332"/>
          </a:xfrm>
          <a:prstGeom prst="rect">
            <a:avLst/>
          </a:prstGeom>
          <a:noFill/>
        </p:spPr>
        <p:txBody>
          <a:bodyPr wrap="square" rtlCol="0">
            <a:spAutoFit/>
          </a:bodyPr>
          <a:lstStyle/>
          <a:p>
            <a:pPr>
              <a:spcAft>
                <a:spcPts val="600"/>
              </a:spcAft>
            </a:pPr>
            <a:r>
              <a:rPr lang="en-US" b="1" dirty="0">
                <a:solidFill>
                  <a:srgbClr val="E7BCBB"/>
                </a:solidFill>
                <a:latin typeface="Calibri" panose="020F0502020204030204" pitchFamily="34" charset="0"/>
                <a:cs typeface="Calibri" panose="020F0502020204030204" pitchFamily="34" charset="0"/>
              </a:rPr>
              <a:t>① Facing Parent</a:t>
            </a:r>
            <a:endParaRPr lang="en-US" b="1" dirty="0">
              <a:solidFill>
                <a:srgbClr val="E7BCBB"/>
              </a:solidFill>
            </a:endParaRPr>
          </a:p>
        </p:txBody>
      </p:sp>
      <p:sp>
        <p:nvSpPr>
          <p:cNvPr id="7" name="TextBox 6">
            <a:extLst>
              <a:ext uri="{FF2B5EF4-FFF2-40B4-BE49-F238E27FC236}">
                <a16:creationId xmlns:a16="http://schemas.microsoft.com/office/drawing/2014/main" id="{8F6A9712-6EEC-486D-912D-58119674C86B}"/>
              </a:ext>
            </a:extLst>
          </p:cNvPr>
          <p:cNvSpPr txBox="1"/>
          <p:nvPr/>
        </p:nvSpPr>
        <p:spPr>
          <a:xfrm>
            <a:off x="7705513" y="6300437"/>
            <a:ext cx="2928145" cy="369332"/>
          </a:xfrm>
          <a:prstGeom prst="rect">
            <a:avLst/>
          </a:prstGeom>
          <a:noFill/>
        </p:spPr>
        <p:txBody>
          <a:bodyPr wrap="square" rtlCol="0">
            <a:spAutoFit/>
          </a:bodyPr>
          <a:lstStyle/>
          <a:p>
            <a:pPr>
              <a:spcAft>
                <a:spcPts val="600"/>
              </a:spcAft>
            </a:pPr>
            <a:r>
              <a:rPr lang="en-US" b="1" dirty="0">
                <a:solidFill>
                  <a:srgbClr val="E7BCBB"/>
                </a:solidFill>
                <a:latin typeface="Calibri" panose="020F0502020204030204" pitchFamily="34" charset="0"/>
                <a:cs typeface="Calibri" panose="020F0502020204030204" pitchFamily="34" charset="0"/>
              </a:rPr>
              <a:t>② Facing Away from Parent</a:t>
            </a:r>
            <a:endParaRPr lang="en-US" b="1" dirty="0">
              <a:solidFill>
                <a:srgbClr val="E7BCBB"/>
              </a:solidFill>
            </a:endParaRPr>
          </a:p>
        </p:txBody>
      </p:sp>
      <p:sp>
        <p:nvSpPr>
          <p:cNvPr id="12" name="Rectangle 11">
            <a:extLst>
              <a:ext uri="{FF2B5EF4-FFF2-40B4-BE49-F238E27FC236}">
                <a16:creationId xmlns:a16="http://schemas.microsoft.com/office/drawing/2014/main" id="{7D4BD766-F277-441D-9903-9FDC482B9F0D}"/>
              </a:ext>
            </a:extLst>
          </p:cNvPr>
          <p:cNvSpPr/>
          <p:nvPr/>
        </p:nvSpPr>
        <p:spPr>
          <a:xfrm>
            <a:off x="128016" y="1787293"/>
            <a:ext cx="3269066" cy="653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4">
            <a:extLst>
              <a:ext uri="{FF2B5EF4-FFF2-40B4-BE49-F238E27FC236}">
                <a16:creationId xmlns:a16="http://schemas.microsoft.com/office/drawing/2014/main" id="{6819821E-0C43-4099-BB67-C6D28998B915}"/>
              </a:ext>
            </a:extLst>
          </p:cNvPr>
          <p:cNvSpPr txBox="1">
            <a:spLocks/>
          </p:cNvSpPr>
          <p:nvPr/>
        </p:nvSpPr>
        <p:spPr>
          <a:xfrm>
            <a:off x="155960" y="130063"/>
            <a:ext cx="3341885" cy="3922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1" dirty="0">
                <a:solidFill>
                  <a:srgbClr val="C0504D"/>
                </a:solidFill>
              </a:rPr>
              <a:t>Vaccinating Patients with </a:t>
            </a:r>
          </a:p>
          <a:p>
            <a:pPr marL="0" indent="0" algn="ctr">
              <a:lnSpc>
                <a:spcPct val="100000"/>
              </a:lnSpc>
              <a:spcBef>
                <a:spcPts val="0"/>
              </a:spcBef>
              <a:buNone/>
            </a:pPr>
            <a:r>
              <a:rPr lang="en-US" sz="1600" b="1" dirty="0">
                <a:solidFill>
                  <a:srgbClr val="C0504D"/>
                </a:solidFill>
              </a:rPr>
              <a:t>Sensory Disorders:</a:t>
            </a:r>
          </a:p>
          <a:p>
            <a:r>
              <a:rPr lang="en-US" sz="1050" dirty="0"/>
              <a:t>Avoid interruptions.</a:t>
            </a:r>
          </a:p>
          <a:p>
            <a:r>
              <a:rPr lang="en-US" sz="1050" dirty="0"/>
              <a:t>Communicate with the child at a level that he/she can understand. Use a “tell, show, do” approach when explaining procedures. Be clear and concise.</a:t>
            </a:r>
          </a:p>
          <a:p>
            <a:r>
              <a:rPr lang="en-US" sz="1050" dirty="0"/>
              <a:t>If possible have them use an electronic device. </a:t>
            </a:r>
          </a:p>
          <a:p>
            <a:r>
              <a:rPr lang="en-US" sz="1050" dirty="0"/>
              <a:t>Ask the child to put their hands on their stomach (tummy, belly). Ask the parent to “hold hands” with their child to help prevent flinching.  Or ask if the child can be placed on the parent’s lap for a “bear hug”: </a:t>
            </a:r>
          </a:p>
          <a:p>
            <a:pPr marL="457200">
              <a:buFont typeface="+mj-lt"/>
              <a:buAutoNum type="arabicPeriod"/>
            </a:pPr>
            <a:r>
              <a:rPr lang="en-US" sz="1050" b="1" dirty="0"/>
              <a:t>Child faces parent </a:t>
            </a:r>
            <a:r>
              <a:rPr lang="en-US" sz="1050" dirty="0"/>
              <a:t>- arms held under parent’s arms. Parents legs wrap around child’s legs.</a:t>
            </a:r>
          </a:p>
          <a:p>
            <a:pPr marL="457200">
              <a:buFont typeface="+mj-lt"/>
              <a:buAutoNum type="arabicPeriod"/>
            </a:pPr>
            <a:r>
              <a:rPr lang="en-US" sz="1050" b="1" dirty="0"/>
              <a:t>Child faces away from parent </a:t>
            </a:r>
            <a:r>
              <a:rPr lang="en-US" sz="1050" dirty="0"/>
              <a:t>- sits on parent’s lap facing out.  Parent secures arms with each hand and wraps legs around child’s legs. </a:t>
            </a:r>
          </a:p>
          <a:p>
            <a:r>
              <a:rPr lang="en-US" sz="1050" dirty="0"/>
              <a:t>Start slowly, using only fingers at first to touch the arm. If this is successful, begin using swab/pinching-up of muscle.</a:t>
            </a:r>
          </a:p>
          <a:p>
            <a:r>
              <a:rPr lang="en-US" sz="1050" dirty="0"/>
              <a:t>Keep the needle out of sight but let them know a “little pinch” as you insert the needle. Needle should be plunged rapidly through the skin without aspiration.</a:t>
            </a:r>
          </a:p>
          <a:p>
            <a:pPr lvl="1"/>
            <a:r>
              <a:rPr lang="en-US" sz="1050" dirty="0"/>
              <a:t>Consider non-pharmaceutical interventions: Ethyl Chloride Spray, Buzzy, Cold compress</a:t>
            </a:r>
          </a:p>
          <a:p>
            <a:r>
              <a:rPr lang="en-US" sz="1050" dirty="0"/>
              <a:t>Observe unusual body movements and anticipate future movements. Keep area around the child clear.</a:t>
            </a:r>
          </a:p>
          <a:p>
            <a:r>
              <a:rPr lang="en-US" sz="1050" b="1" dirty="0"/>
              <a:t>Immobilization techniques may be used only with parental consent to keep the child from potential injury</a:t>
            </a:r>
            <a:r>
              <a:rPr lang="en-US" sz="1050" dirty="0"/>
              <a:t>.</a:t>
            </a:r>
          </a:p>
          <a:p>
            <a:r>
              <a:rPr lang="en-US" sz="1050" dirty="0"/>
              <a:t>Reward cooperative behavior with reinforcements that are motivating to the child - music, stickers, verbal reinforcement, etc. </a:t>
            </a:r>
          </a:p>
        </p:txBody>
      </p:sp>
      <p:sp>
        <p:nvSpPr>
          <p:cNvPr id="16" name="TextBox 15">
            <a:extLst>
              <a:ext uri="{FF2B5EF4-FFF2-40B4-BE49-F238E27FC236}">
                <a16:creationId xmlns:a16="http://schemas.microsoft.com/office/drawing/2014/main" id="{EF8F433F-A8D6-495C-8E0D-2F1DC470CFE2}"/>
              </a:ext>
            </a:extLst>
          </p:cNvPr>
          <p:cNvSpPr txBox="1"/>
          <p:nvPr/>
        </p:nvSpPr>
        <p:spPr>
          <a:xfrm>
            <a:off x="3936670" y="3105834"/>
            <a:ext cx="3106273" cy="215444"/>
          </a:xfrm>
          <a:prstGeom prst="rect">
            <a:avLst/>
          </a:prstGeom>
          <a:noFill/>
        </p:spPr>
        <p:txBody>
          <a:bodyPr wrap="square" rtlCol="0">
            <a:spAutoFit/>
          </a:bodyPr>
          <a:lstStyle/>
          <a:p>
            <a:r>
              <a:rPr lang="en-US" sz="800" dirty="0">
                <a:solidFill>
                  <a:schemeClr val="bg1"/>
                </a:solidFill>
              </a:rPr>
              <a:t>https://twitter.com/DavidWallce/status/1392981542952071169</a:t>
            </a:r>
          </a:p>
        </p:txBody>
      </p:sp>
    </p:spTree>
    <p:extLst>
      <p:ext uri="{BB962C8B-B14F-4D97-AF65-F5344CB8AC3E}">
        <p14:creationId xmlns:p14="http://schemas.microsoft.com/office/powerpoint/2010/main" val="3905706075"/>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4303</TotalTime>
  <Words>298</Words>
  <Application>Microsoft Office PowerPoint</Application>
  <PresentationFormat>Widescreen</PresentationFormat>
  <Paragraphs>20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Tinney</dc:creator>
  <cp:lastModifiedBy>Jennifer Tinney</cp:lastModifiedBy>
  <cp:revision>12</cp:revision>
  <dcterms:created xsi:type="dcterms:W3CDTF">2021-05-14T22:07:54Z</dcterms:created>
  <dcterms:modified xsi:type="dcterms:W3CDTF">2021-05-18T18:36:53Z</dcterms:modified>
</cp:coreProperties>
</file>